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1" r:id="rId6"/>
    <p:sldId id="260" r:id="rId7"/>
    <p:sldId id="264" r:id="rId8"/>
    <p:sldId id="265" r:id="rId9"/>
    <p:sldId id="263" r:id="rId10"/>
    <p:sldId id="262" r:id="rId11"/>
    <p:sldId id="266" r:id="rId12"/>
    <p:sldId id="267" r:id="rId13"/>
    <p:sldId id="269" r:id="rId14"/>
    <p:sldId id="270" r:id="rId15"/>
    <p:sldId id="268" r:id="rId16"/>
    <p:sldId id="272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 varScale="1">
        <p:scale>
          <a:sx n="40" d="100"/>
          <a:sy n="40" d="100"/>
        </p:scale>
        <p:origin x="84" y="17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6B4DA-CDF7-4696-9D6D-40EDEBC184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666D10-C0B5-4B7B-8A56-DC9455DC2F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522DD-CA82-4803-9E97-8E0DDE310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9D75E-BBF9-4477-86BA-C57986B33B0C}" type="datetimeFigureOut">
              <a:rPr lang="en-IN" smtClean="0"/>
              <a:t>22-02-2022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47137-3DD9-4FC3-8712-249BA1891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9D46C-9888-4557-91F1-584C2A468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834F-977B-4A2C-8810-D649083C4F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2551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1CBAB-5C9D-45FF-AA1F-0045DF74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7F2967-9B7A-4E73-B3B4-2875FB22B8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ED2F2-D8D2-40AB-8108-E33CEBBC2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9D75E-BBF9-4477-86BA-C57986B33B0C}" type="datetimeFigureOut">
              <a:rPr lang="en-IN" smtClean="0"/>
              <a:t>22-02-2022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3ABAD-DD74-4B33-B8C2-4D86D7DB9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FEDB6-F682-4F0A-A553-904FC5077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834F-977B-4A2C-8810-D649083C4F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7260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A86E82-C9DB-4E05-9DFF-C5BB1193AE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D8B4AE-210B-43EA-B2B1-2667A0CB27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F6013-B1DD-4842-B7B2-0D9081CED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9D75E-BBF9-4477-86BA-C57986B33B0C}" type="datetimeFigureOut">
              <a:rPr lang="en-IN" smtClean="0"/>
              <a:t>22-02-2022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67BF9-D1E6-46C5-94C6-CA5841A99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07226-86FF-4D8E-A4C6-291E62BCD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834F-977B-4A2C-8810-D649083C4F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1445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3FB40-6E3D-47C6-A203-874DECE31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3A1C5-8EAB-451F-BD8E-76CAE2FB7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C3EC8-E5DD-44EE-8146-AEDAC3A34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9D75E-BBF9-4477-86BA-C57986B33B0C}" type="datetimeFigureOut">
              <a:rPr lang="en-IN" smtClean="0"/>
              <a:t>22-02-2022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A38A0-A6C1-4826-9683-8C822373C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DEC04-2D12-45E8-91CD-E3560EC7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834F-977B-4A2C-8810-D649083C4F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9765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D2FDD-2ECB-40EA-BDD3-C58E33285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8F177-3561-47B0-A0E0-06CE0BDEE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AB87D-F7C4-4386-B5A3-D774914C5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9D75E-BBF9-4477-86BA-C57986B33B0C}" type="datetimeFigureOut">
              <a:rPr lang="en-IN" smtClean="0"/>
              <a:t>22-02-2022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02B3B-F4A9-4C15-BC5F-FDA6651BC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15E61-0BB3-4B03-A372-7A96115BB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834F-977B-4A2C-8810-D649083C4F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7332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6554E-1D53-4658-873A-5DCC8EF4B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64DA4-5018-42F8-9956-75AB0832C7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8F9B36-50C3-4CA1-BC2E-CB25B67D80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B670C4-6F87-4FA0-830C-6FA5C74E8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9D75E-BBF9-4477-86BA-C57986B33B0C}" type="datetimeFigureOut">
              <a:rPr lang="en-IN" smtClean="0"/>
              <a:t>22-02-2022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F6BE3-B234-4A72-9F04-7E71014D8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B1445B-A301-473A-94C1-283C73215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834F-977B-4A2C-8810-D649083C4F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7460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C4917-0144-4E60-B779-665906CEB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66360-93FE-4A1E-98B4-549C83A71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D5D504-60D2-4273-94EE-36575FDB9B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4F5B7E-258B-4E21-A473-71B41F384C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2BA48D-5EB4-4592-9683-1C25ED818B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1611F4-9444-4101-A709-9929E4F10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9D75E-BBF9-4477-86BA-C57986B33B0C}" type="datetimeFigureOut">
              <a:rPr lang="en-IN" smtClean="0"/>
              <a:t>22-02-2022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17C178-D95D-41AA-8177-4F72B4942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12DB20-9DB0-489D-A314-729CE3F9B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834F-977B-4A2C-8810-D649083C4F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102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CD7A1-4627-440B-B632-D2E4FD1BC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D472FF-C106-46F2-B244-CABE53BBE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9D75E-BBF9-4477-86BA-C57986B33B0C}" type="datetimeFigureOut">
              <a:rPr lang="en-IN" smtClean="0"/>
              <a:t>22-02-2022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82A773-A161-4610-B6DD-040C3C2CD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8FB27D-C4D7-49CF-AB0D-43E29DB20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834F-977B-4A2C-8810-D649083C4F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2618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5EEEB0-824F-4F79-A1D3-8CD8276D1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9D75E-BBF9-4477-86BA-C57986B33B0C}" type="datetimeFigureOut">
              <a:rPr lang="en-IN" smtClean="0"/>
              <a:t>22-02-2022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24689B-D00D-4442-9632-F9E09211D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85105-A52F-4D3B-BA0B-7016A5E6C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834F-977B-4A2C-8810-D649083C4F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5507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AC552-4E2C-4F16-BCB7-F870B7DB5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FCF13-4026-4886-A93C-5F61220E4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C765C2-2CBB-4787-9276-A49B653F8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E12F4-85F3-40E5-9FF1-7A533099F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9D75E-BBF9-4477-86BA-C57986B33B0C}" type="datetimeFigureOut">
              <a:rPr lang="en-IN" smtClean="0"/>
              <a:t>22-02-2022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78D139-B3D8-4808-96D3-26E89C1B3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EA2A81-C3B8-43CA-B25D-E7C8CA384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834F-977B-4A2C-8810-D649083C4F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3933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3217A-8D95-4A2C-95D8-417C03B68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393BA7-F882-4F16-860E-65A36D5FD3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0EABA6-89F8-4179-B1FA-A4780D44A0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41427-B4FC-4C73-A4D7-CD8B0DD34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9D75E-BBF9-4477-86BA-C57986B33B0C}" type="datetimeFigureOut">
              <a:rPr lang="en-IN" smtClean="0"/>
              <a:t>22-02-2022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6F4E64-DC31-479C-A28C-15047C77F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B81FBC-356D-4C25-9700-878EEE35C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B834F-977B-4A2C-8810-D649083C4F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8925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E083A5-E23F-481E-B18E-EDB4D017C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E50A-0F30-470F-A9A0-9F2F22EB4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E3532-0CB2-416A-99BA-1B6231502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9D75E-BBF9-4477-86BA-C57986B33B0C}" type="datetimeFigureOut">
              <a:rPr lang="en-IN" smtClean="0"/>
              <a:t>22-02-2022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A3AE2-8A19-46F6-B670-8AEBC139E3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7700B-5E8B-4F53-AD1B-1E548664A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B834F-977B-4A2C-8810-D649083C4F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6599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1493B9-322B-418B-87E3-C6EE9E4AB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571" y="780680"/>
            <a:ext cx="10078857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612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72EA87-48B7-4AE2-B90E-8DF831E1F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6" y="1457050"/>
            <a:ext cx="11479227" cy="39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58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43D91A-72AA-4C6D-90FE-6E79E5505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23" y="1590418"/>
            <a:ext cx="11126753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33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FD0AA6-ACF7-4EB9-9B1F-A6E46A4C3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387" y="785443"/>
            <a:ext cx="10393225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173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9C3C74-4863-4FE7-96B5-4EF450E82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18" y="1075996"/>
            <a:ext cx="11564964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747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96D49F-D8E9-4665-ABF3-45762B113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389" y="1909550"/>
            <a:ext cx="8221222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79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307859-A6C3-4809-8456-67486C719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39" y="1271286"/>
            <a:ext cx="11260121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92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5808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1377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F92740-D258-400F-A770-545EC9051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33" y="304364"/>
            <a:ext cx="11698333" cy="31246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14001C-3000-4E46-9870-61D7099A5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33" y="3429000"/>
            <a:ext cx="10545647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64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B7B70E-888B-4290-A203-57A9032B6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230" y="995023"/>
            <a:ext cx="9783540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465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5F0A3F-4954-4C1D-A2FA-0E3FA3F44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76" y="662559"/>
            <a:ext cx="11269648" cy="36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173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150C9E-0FBE-42C6-A3D1-A0500A605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82" y="532996"/>
            <a:ext cx="10107436" cy="579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52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924DED-CFFE-4DBD-A6C4-8F5D6082B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71" y="1285576"/>
            <a:ext cx="11164858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273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FFA5C2-B7DE-4DF4-A94B-11B3D97D0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782" y="1071233"/>
            <a:ext cx="10650436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797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8B1343-ADE5-4237-B77A-99BCAF811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071" y="561575"/>
            <a:ext cx="10259857" cy="57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66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021487-D77A-4232-B095-1C29AA987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76" y="1409418"/>
            <a:ext cx="11631648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85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MANASVI SHARMA</dc:creator>
  <cp:lastModifiedBy>MANASVI SHARMA</cp:lastModifiedBy>
  <cp:revision>1</cp:revision>
  <dcterms:created xsi:type="dcterms:W3CDTF">2022-02-22T00:30:53Z</dcterms:created>
  <dcterms:modified xsi:type="dcterms:W3CDTF">2022-02-22T01:19:53Z</dcterms:modified>
</cp:coreProperties>
</file>